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5" r:id="rId2"/>
  </p:sldMasterIdLst>
  <p:notesMasterIdLst>
    <p:notesMasterId r:id="rId4"/>
  </p:notesMasterIdLst>
  <p:sldIdLst>
    <p:sldId id="296" r:id="rId3"/>
  </p:sldIdLst>
  <p:sldSz cx="12192000" cy="6858000"/>
  <p:notesSz cx="6797675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B82"/>
    <a:srgbClr val="F2BF2E"/>
    <a:srgbClr val="FFFFFF"/>
    <a:srgbClr val="FFFFF8"/>
    <a:srgbClr val="262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/>
    <p:restoredTop sz="95958"/>
  </p:normalViewPr>
  <p:slideViewPr>
    <p:cSldViewPr snapToGrid="0" showGuides="1">
      <p:cViewPr varScale="1">
        <p:scale>
          <a:sx n="79" d="100"/>
          <a:sy n="79" d="100"/>
        </p:scale>
        <p:origin x="883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79B7B-1A0E-5040-965A-EDE78B4ACE1A}" type="datetimeFigureOut">
              <a:rPr lang="es-ES" smtClean="0"/>
              <a:pPr/>
              <a:t>05/06/2026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20C51-89A5-9D4F-8F3C-FAA174CFB8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3869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ación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61D09D02-2425-F12C-37BD-A707F5CA6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63CFB1D6-598A-94A9-60C3-90EBA6636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1F7B1BB-C45C-59B4-C488-3D85C1E2A498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3FABDB9D-5F2D-5F5C-6A58-B300FAE9F3A6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C25EA021-D7CC-E995-2D79-2E709EA78F6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B3C089F-8A14-F749-1176-01CF11EE3D8F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2199673C-018C-14BD-8C11-3ABF5273B5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868045"/>
            <a:ext cx="545764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</a:t>
            </a:r>
            <a:br>
              <a:rPr lang="es-ES" dirty="0"/>
            </a:br>
            <a:r>
              <a:rPr lang="es-ES" dirty="0"/>
              <a:t>diapositiva</a:t>
            </a:r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C9218B20-25A1-E3F0-29E7-8CAF626706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02402" y="2193607"/>
            <a:ext cx="5502502" cy="356193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s-ES" dirty="0"/>
              <a:t>Texto</a:t>
            </a:r>
          </a:p>
        </p:txBody>
      </p:sp>
      <p:sp>
        <p:nvSpPr>
          <p:cNvPr id="23" name="Marcador de contenido 20">
            <a:extLst>
              <a:ext uri="{FF2B5EF4-FFF2-40B4-BE49-F238E27FC236}">
                <a16:creationId xmlns:a16="http://schemas.microsoft.com/office/drawing/2014/main" id="{267AE261-AEE1-45A4-CE35-ADF6BB8AAA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2402" y="868045"/>
            <a:ext cx="4335462" cy="960755"/>
          </a:xfrm>
        </p:spPr>
        <p:txBody>
          <a:bodyPr>
            <a:normAutofit/>
          </a:bodyPr>
          <a:lstStyle>
            <a:lvl1pPr>
              <a:lnSpc>
                <a:spcPts val="20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 diapositiva</a:t>
            </a:r>
          </a:p>
        </p:txBody>
      </p:sp>
    </p:spTree>
    <p:extLst>
      <p:ext uri="{BB962C8B-B14F-4D97-AF65-F5344CB8AC3E}">
        <p14:creationId xmlns:p14="http://schemas.microsoft.com/office/powerpoint/2010/main" val="3815516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s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09A633F1-47B1-E70B-AE5F-35338C2939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ES Rebond Grotesque" pitchFamily="2" charset="77"/>
                <a:ea typeface="ES Rebond Grotesque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CF6AB932-E36A-ACD1-0C3A-5AC6F9A4D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6EB20AA-13E4-5394-A0E6-F8D0B3578C79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6" name="object 4">
            <a:extLst>
              <a:ext uri="{FF2B5EF4-FFF2-40B4-BE49-F238E27FC236}">
                <a16:creationId xmlns:a16="http://schemas.microsoft.com/office/drawing/2014/main" id="{6DCC382F-ED56-B705-8436-CEF3E695076F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7" name="object 5">
              <a:extLst>
                <a:ext uri="{FF2B5EF4-FFF2-40B4-BE49-F238E27FC236}">
                  <a16:creationId xmlns:a16="http://schemas.microsoft.com/office/drawing/2014/main" id="{0704446E-9D5C-9068-4469-B0CE5E305DD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8C7823B8-5AA1-70D8-05FE-CFC70F74B52E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37D326FB-9CDD-3242-116A-456CA34812B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302402" y="868045"/>
            <a:ext cx="5502502" cy="488749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s-ES" dirty="0"/>
              <a:t>Texto</a:t>
            </a: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2FD35864-125D-CAC0-5118-46351C9F9E5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1954" y="1828800"/>
            <a:ext cx="5502502" cy="428415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s-ES" dirty="0"/>
              <a:t>Texto</a:t>
            </a:r>
          </a:p>
        </p:txBody>
      </p:sp>
      <p:sp>
        <p:nvSpPr>
          <p:cNvPr id="23" name="Marcador de contenido 20">
            <a:extLst>
              <a:ext uri="{FF2B5EF4-FFF2-40B4-BE49-F238E27FC236}">
                <a16:creationId xmlns:a16="http://schemas.microsoft.com/office/drawing/2014/main" id="{2D6F245C-7C28-EB6D-A5D4-4770703C48C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9658" y="868045"/>
            <a:ext cx="4335462" cy="960755"/>
          </a:xfrm>
        </p:spPr>
        <p:txBody>
          <a:bodyPr>
            <a:normAutofit/>
          </a:bodyPr>
          <a:lstStyle>
            <a:lvl1pPr>
              <a:lnSpc>
                <a:spcPts val="2700"/>
              </a:lnSpc>
              <a:defRPr sz="3200" b="1" i="0">
                <a:latin typeface="ES Rebond Grotesque Semibold" pitchFamily="2" charset="77"/>
                <a:ea typeface="ES Rebond Grotesque Semibold" pitchFamily="2" charset="77"/>
              </a:defRPr>
            </a:lvl1pPr>
          </a:lstStyle>
          <a:p>
            <a:pPr lvl="0"/>
            <a:r>
              <a:rPr lang="es-ES" dirty="0"/>
              <a:t>Título presentación</a:t>
            </a:r>
          </a:p>
        </p:txBody>
      </p:sp>
    </p:spTree>
    <p:extLst>
      <p:ext uri="{BB962C8B-B14F-4D97-AF65-F5344CB8AC3E}">
        <p14:creationId xmlns:p14="http://schemas.microsoft.com/office/powerpoint/2010/main" val="1217856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Ilustración + tex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1496B9-5B55-D31F-8499-FFE87B0079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02403" y="4517136"/>
            <a:ext cx="5502502" cy="12384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>
                <a:effectLst/>
                <a:latin typeface="ES Rebond Grotesque" pitchFamily="2" charset="77"/>
              </a:rPr>
              <a:t>Lenis et </a:t>
            </a:r>
            <a:r>
              <a:rPr lang="es-ES" dirty="0" err="1">
                <a:effectLst/>
                <a:latin typeface="ES Rebond Grotesque" pitchFamily="2" charset="77"/>
              </a:rPr>
              <a:t>quas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incidem</a:t>
            </a:r>
            <a:r>
              <a:rPr lang="es-ES" dirty="0">
                <a:effectLst/>
                <a:latin typeface="ES Rebond Grotesque" pitchFamily="2" charset="77"/>
              </a:rPr>
              <a:t>. Rae quo </a:t>
            </a:r>
            <a:r>
              <a:rPr lang="es-ES" dirty="0" err="1">
                <a:effectLst/>
                <a:latin typeface="ES Rebond Grotesque" pitchFamily="2" charset="77"/>
              </a:rPr>
              <a:t>essi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alitium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dolut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delit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nimus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cusantem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fugit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commo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blanducit</a:t>
            </a:r>
            <a:r>
              <a:rPr lang="es-ES" dirty="0">
                <a:effectLst/>
                <a:latin typeface="ES Rebond Grotesque" pitchFamily="2" charset="77"/>
              </a:rPr>
              <a:t> dolores </a:t>
            </a:r>
            <a:r>
              <a:rPr lang="es-ES" dirty="0" err="1">
                <a:effectLst/>
                <a:latin typeface="ES Rebond Grotesque" pitchFamily="2" charset="77"/>
              </a:rPr>
              <a:t>accus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magnatem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facea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venderiame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simi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occum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aut</a:t>
            </a:r>
            <a:r>
              <a:rPr lang="es-ES" dirty="0">
                <a:effectLst/>
                <a:latin typeface="ES Rebond Grotesque" pitchFamily="2" charset="77"/>
              </a:rPr>
              <a:t> rae </a:t>
            </a:r>
            <a:r>
              <a:rPr lang="es-ES" dirty="0" err="1">
                <a:effectLst/>
                <a:latin typeface="ES Rebond Grotesque" pitchFamily="2" charset="77"/>
              </a:rPr>
              <a:t>conesti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officab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oreprovit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alique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labo</a:t>
            </a:r>
            <a:r>
              <a:rPr lang="es-ES" dirty="0">
                <a:effectLst/>
                <a:latin typeface="ES Rebond Grotesque" pitchFamily="2" charset="77"/>
              </a:rPr>
              <a:t>. </a:t>
            </a:r>
            <a:r>
              <a:rPr lang="es-ES" dirty="0" err="1">
                <a:effectLst/>
                <a:latin typeface="ES Rebond Grotesque" pitchFamily="2" charset="77"/>
              </a:rPr>
              <a:t>Odit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lant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pelenti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nvender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spelest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coribero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moluptibus</a:t>
            </a:r>
            <a:r>
              <a:rPr lang="es-ES" dirty="0">
                <a:effectLst/>
                <a:latin typeface="ES Rebond Grotesque" pitchFamily="2" charset="77"/>
              </a:rPr>
              <a:t> que </a:t>
            </a:r>
            <a:r>
              <a:rPr lang="es-ES" dirty="0" err="1">
                <a:effectLst/>
                <a:latin typeface="ES Rebond Grotesque" pitchFamily="2" charset="77"/>
              </a:rPr>
              <a:t>ipsa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volectisto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vendele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nitiis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nonsecti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sitatio</a:t>
            </a:r>
            <a:r>
              <a:rPr lang="es-ES" dirty="0">
                <a:effectLst/>
                <a:latin typeface="ES Rebond Grotesque" pitchFamily="2" charset="77"/>
              </a:rPr>
              <a:t>. Ut </a:t>
            </a:r>
            <a:r>
              <a:rPr lang="es-ES" dirty="0" err="1">
                <a:effectLst/>
                <a:latin typeface="ES Rebond Grotesque" pitchFamily="2" charset="77"/>
              </a:rPr>
              <a:t>elliquam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haruptiur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sequibus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poria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dusdam</a:t>
            </a:r>
            <a:endParaRPr lang="es-ES" dirty="0">
              <a:effectLst/>
              <a:latin typeface="ES Rebond Grotesque" pitchFamily="2" charset="77"/>
            </a:endParaRPr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F6B526FF-9EC1-1FE7-89C4-0BA387EB0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75C154A3-97EA-DE53-D9B8-68847D61E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82DD5B4-3627-D94B-CCC0-F3FCE02C6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868045"/>
            <a:ext cx="545764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</a:t>
            </a:r>
            <a:br>
              <a:rPr lang="es-ES" dirty="0"/>
            </a:br>
            <a:r>
              <a:rPr lang="es-ES" dirty="0"/>
              <a:t>diapositiva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534DFB3F-549E-2E07-7B79-CA1B76C1F5F6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2" name="object 4">
            <a:extLst>
              <a:ext uri="{FF2B5EF4-FFF2-40B4-BE49-F238E27FC236}">
                <a16:creationId xmlns:a16="http://schemas.microsoft.com/office/drawing/2014/main" id="{BDCAA2A5-9274-C8FE-268A-60A56771D377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3" name="object 5">
              <a:extLst>
                <a:ext uri="{FF2B5EF4-FFF2-40B4-BE49-F238E27FC236}">
                  <a16:creationId xmlns:a16="http://schemas.microsoft.com/office/drawing/2014/main" id="{B3C04F87-DCB2-252A-ED14-033A3A4EC42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05ABAA29-0358-A691-6C94-064A7D41A366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BAD1624A-0868-3F5C-EEAC-CF849292B8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86115" y="2885343"/>
            <a:ext cx="2806700" cy="287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Ilustración</a:t>
            </a:r>
          </a:p>
        </p:txBody>
      </p:sp>
    </p:spTree>
    <p:extLst>
      <p:ext uri="{BB962C8B-B14F-4D97-AF65-F5344CB8AC3E}">
        <p14:creationId xmlns:p14="http://schemas.microsoft.com/office/powerpoint/2010/main" val="1283645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os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61D09D02-2425-F12C-37BD-A707F5CA6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63CFB1D6-598A-94A9-60C3-90EBA6636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1F7B1BB-C45C-59B4-C488-3D85C1E2A498}"/>
              </a:ext>
            </a:extLst>
          </p:cNvPr>
          <p:cNvSpPr/>
          <p:nvPr userDrawn="1"/>
        </p:nvSpPr>
        <p:spPr>
          <a:xfrm flipV="1">
            <a:off x="431954" y="5994400"/>
            <a:ext cx="1058656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3FABDB9D-5F2D-5F5C-6A58-B300FAE9F3A6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C25EA021-D7CC-E995-2D79-2E709EA78F6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B3C089F-8A14-F749-1176-01CF11EE3D8F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2199673C-018C-14BD-8C11-3ABF5273B5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868045"/>
            <a:ext cx="545764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</a:t>
            </a:r>
            <a:br>
              <a:rPr lang="es-ES" dirty="0"/>
            </a:br>
            <a:r>
              <a:rPr lang="es-ES" dirty="0"/>
              <a:t>diapositiva</a:t>
            </a:r>
          </a:p>
        </p:txBody>
      </p:sp>
      <p:sp>
        <p:nvSpPr>
          <p:cNvPr id="21" name="Marcador de contenido 20">
            <a:extLst>
              <a:ext uri="{FF2B5EF4-FFF2-40B4-BE49-F238E27FC236}">
                <a16:creationId xmlns:a16="http://schemas.microsoft.com/office/drawing/2014/main" id="{373E6FE3-CA4C-3B0C-90F0-21F3DFB9BC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02402" y="868045"/>
            <a:ext cx="4335462" cy="960755"/>
          </a:xfrm>
        </p:spPr>
        <p:txBody>
          <a:bodyPr>
            <a:normAutofit/>
          </a:bodyPr>
          <a:lstStyle>
            <a:lvl1pPr>
              <a:lnSpc>
                <a:spcPts val="15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</a:t>
            </a:r>
          </a:p>
          <a:p>
            <a:pPr lvl="0"/>
            <a:r>
              <a:rPr lang="es-ES" dirty="0"/>
              <a:t>diapositiva</a:t>
            </a:r>
          </a:p>
        </p:txBody>
      </p:sp>
      <p:sp>
        <p:nvSpPr>
          <p:cNvPr id="6" name="object 12">
            <a:extLst>
              <a:ext uri="{FF2B5EF4-FFF2-40B4-BE49-F238E27FC236}">
                <a16:creationId xmlns:a16="http://schemas.microsoft.com/office/drawing/2014/main" id="{6885EC89-7B24-7524-6012-B84F50717E8A}"/>
              </a:ext>
            </a:extLst>
          </p:cNvPr>
          <p:cNvSpPr/>
          <p:nvPr userDrawn="1"/>
        </p:nvSpPr>
        <p:spPr>
          <a:xfrm>
            <a:off x="6393842" y="4729257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5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9BA42BA7-B2A3-3A2F-9A43-8EACB88AFFF2}"/>
              </a:ext>
            </a:extLst>
          </p:cNvPr>
          <p:cNvSpPr/>
          <p:nvPr userDrawn="1"/>
        </p:nvSpPr>
        <p:spPr>
          <a:xfrm>
            <a:off x="6393842" y="2933700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4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2FE3A1D8-9467-873A-8439-9B986D9FC9F7}"/>
              </a:ext>
            </a:extLst>
          </p:cNvPr>
          <p:cNvSpPr/>
          <p:nvPr userDrawn="1"/>
        </p:nvSpPr>
        <p:spPr>
          <a:xfrm>
            <a:off x="6393842" y="3554769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5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1FAA7C67-7647-C22A-13CB-85FDDD0EF3EE}"/>
              </a:ext>
            </a:extLst>
          </p:cNvPr>
          <p:cNvSpPr/>
          <p:nvPr userDrawn="1"/>
        </p:nvSpPr>
        <p:spPr>
          <a:xfrm>
            <a:off x="6393842" y="4142013"/>
            <a:ext cx="414595" cy="414595"/>
          </a:xfrm>
          <a:custGeom>
            <a:avLst/>
            <a:gdLst/>
            <a:ahLst/>
            <a:cxnLst/>
            <a:rect l="l" t="t" r="r" b="b"/>
            <a:pathLst>
              <a:path w="805815" h="805815">
                <a:moveTo>
                  <a:pt x="402877" y="805766"/>
                </a:moveTo>
                <a:lnTo>
                  <a:pt x="449862" y="803055"/>
                </a:lnTo>
                <a:lnTo>
                  <a:pt x="495254" y="795125"/>
                </a:lnTo>
                <a:lnTo>
                  <a:pt x="538753" y="782278"/>
                </a:lnTo>
                <a:lnTo>
                  <a:pt x="580054" y="764815"/>
                </a:lnTo>
                <a:lnTo>
                  <a:pt x="618857" y="743040"/>
                </a:lnTo>
                <a:lnTo>
                  <a:pt x="654858" y="717255"/>
                </a:lnTo>
                <a:lnTo>
                  <a:pt x="687756" y="687763"/>
                </a:lnTo>
                <a:lnTo>
                  <a:pt x="717248" y="654864"/>
                </a:lnTo>
                <a:lnTo>
                  <a:pt x="743033" y="618862"/>
                </a:lnTo>
                <a:lnTo>
                  <a:pt x="764807" y="580060"/>
                </a:lnTo>
                <a:lnTo>
                  <a:pt x="782268" y="538759"/>
                </a:lnTo>
                <a:lnTo>
                  <a:pt x="795115" y="495262"/>
                </a:lnTo>
                <a:lnTo>
                  <a:pt x="803045" y="449870"/>
                </a:lnTo>
                <a:lnTo>
                  <a:pt x="805755" y="402888"/>
                </a:lnTo>
                <a:lnTo>
                  <a:pt x="803045" y="355903"/>
                </a:lnTo>
                <a:lnTo>
                  <a:pt x="795115" y="310510"/>
                </a:lnTo>
                <a:lnTo>
                  <a:pt x="782268" y="267011"/>
                </a:lnTo>
                <a:lnTo>
                  <a:pt x="764807" y="225709"/>
                </a:lnTo>
                <a:lnTo>
                  <a:pt x="743033" y="186905"/>
                </a:lnTo>
                <a:lnTo>
                  <a:pt x="717248" y="150903"/>
                </a:lnTo>
                <a:lnTo>
                  <a:pt x="687756" y="118004"/>
                </a:lnTo>
                <a:lnTo>
                  <a:pt x="654858" y="88510"/>
                </a:lnTo>
                <a:lnTo>
                  <a:pt x="618857" y="62725"/>
                </a:lnTo>
                <a:lnTo>
                  <a:pt x="580054" y="40950"/>
                </a:lnTo>
                <a:lnTo>
                  <a:pt x="538753" y="23488"/>
                </a:lnTo>
                <a:lnTo>
                  <a:pt x="495254" y="10640"/>
                </a:lnTo>
                <a:lnTo>
                  <a:pt x="449862" y="2710"/>
                </a:lnTo>
                <a:lnTo>
                  <a:pt x="402877" y="0"/>
                </a:lnTo>
                <a:lnTo>
                  <a:pt x="355893" y="2710"/>
                </a:lnTo>
                <a:lnTo>
                  <a:pt x="310500" y="10640"/>
                </a:lnTo>
                <a:lnTo>
                  <a:pt x="267002" y="23488"/>
                </a:lnTo>
                <a:lnTo>
                  <a:pt x="225701" y="40950"/>
                </a:lnTo>
                <a:lnTo>
                  <a:pt x="186898" y="62725"/>
                </a:lnTo>
                <a:lnTo>
                  <a:pt x="150896" y="88510"/>
                </a:lnTo>
                <a:lnTo>
                  <a:pt x="117999" y="118004"/>
                </a:lnTo>
                <a:lnTo>
                  <a:pt x="88506" y="150903"/>
                </a:lnTo>
                <a:lnTo>
                  <a:pt x="62722" y="186905"/>
                </a:lnTo>
                <a:lnTo>
                  <a:pt x="40948" y="225709"/>
                </a:lnTo>
                <a:lnTo>
                  <a:pt x="23486" y="267011"/>
                </a:lnTo>
                <a:lnTo>
                  <a:pt x="10640" y="310510"/>
                </a:lnTo>
                <a:lnTo>
                  <a:pt x="2710" y="355903"/>
                </a:lnTo>
                <a:lnTo>
                  <a:pt x="0" y="402888"/>
                </a:lnTo>
                <a:lnTo>
                  <a:pt x="2710" y="449870"/>
                </a:lnTo>
                <a:lnTo>
                  <a:pt x="10640" y="495262"/>
                </a:lnTo>
                <a:lnTo>
                  <a:pt x="23486" y="538759"/>
                </a:lnTo>
                <a:lnTo>
                  <a:pt x="40948" y="580060"/>
                </a:lnTo>
                <a:lnTo>
                  <a:pt x="62722" y="618862"/>
                </a:lnTo>
                <a:lnTo>
                  <a:pt x="88506" y="654864"/>
                </a:lnTo>
                <a:lnTo>
                  <a:pt x="117999" y="687763"/>
                </a:lnTo>
                <a:lnTo>
                  <a:pt x="150896" y="717255"/>
                </a:lnTo>
                <a:lnTo>
                  <a:pt x="186898" y="743040"/>
                </a:lnTo>
                <a:lnTo>
                  <a:pt x="225701" y="764815"/>
                </a:lnTo>
                <a:lnTo>
                  <a:pt x="267002" y="782278"/>
                </a:lnTo>
                <a:lnTo>
                  <a:pt x="310500" y="795125"/>
                </a:lnTo>
                <a:lnTo>
                  <a:pt x="355893" y="803055"/>
                </a:lnTo>
                <a:lnTo>
                  <a:pt x="402877" y="805766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Marcador de texto 25">
            <a:extLst>
              <a:ext uri="{FF2B5EF4-FFF2-40B4-BE49-F238E27FC236}">
                <a16:creationId xmlns:a16="http://schemas.microsoft.com/office/drawing/2014/main" id="{5D938817-4825-39E3-AB79-BE93E7FFE1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05663" y="2933700"/>
            <a:ext cx="4014787" cy="2624138"/>
          </a:xfr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&lt;--- Pegar aquí a la izquierda el icono que ayude a explicar esta frase.</a:t>
            </a:r>
          </a:p>
          <a:p>
            <a:pPr lvl="0"/>
            <a:r>
              <a:rPr lang="es-ES" dirty="0"/>
              <a:t>Segundo icono, significa que el producto es de procedencia 100% vegetal</a:t>
            </a:r>
          </a:p>
          <a:p>
            <a:pPr lvl="0"/>
            <a:r>
              <a:rPr lang="es-ES" dirty="0"/>
              <a:t>Tercer icono, significa que el producto es de proximidad.</a:t>
            </a:r>
          </a:p>
          <a:p>
            <a:pPr lvl="0"/>
            <a:r>
              <a:rPr lang="es-ES" dirty="0"/>
              <a:t>Cuarto icono, significa que el producto es de procedencia 100% vegetal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7664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ra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5856A-F12E-244B-9552-85E71DF1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" y="49847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66EB657-B501-18BC-F7A1-228662E2A90B}"/>
              </a:ext>
            </a:extLst>
          </p:cNvPr>
          <p:cNvSpPr/>
          <p:nvPr userDrawn="1"/>
        </p:nvSpPr>
        <p:spPr>
          <a:xfrm flipV="1">
            <a:off x="431954" y="5994400"/>
            <a:ext cx="9699598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C2C3656-F89B-0CDE-BA3F-5F86132576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87000" y="5965818"/>
            <a:ext cx="1542288" cy="40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68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Foto derecha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EE265FB1-5B1B-24A1-4526-425923C9D599}"/>
              </a:ext>
            </a:extLst>
          </p:cNvPr>
          <p:cNvSpPr/>
          <p:nvPr userDrawn="1"/>
        </p:nvSpPr>
        <p:spPr>
          <a:xfrm flipV="1">
            <a:off x="431954" y="5994400"/>
            <a:ext cx="5347054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Marcador de pie de página 4">
            <a:extLst>
              <a:ext uri="{FF2B5EF4-FFF2-40B4-BE49-F238E27FC236}">
                <a16:creationId xmlns:a16="http://schemas.microsoft.com/office/drawing/2014/main" id="{8F52D3E3-4EE1-D283-8A76-C275F6D5C6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095CCB60-F314-C9CF-9533-3D109F841B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-82296"/>
            <a:ext cx="6211824" cy="704088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20" name="Marcador de contenido 20">
            <a:extLst>
              <a:ext uri="{FF2B5EF4-FFF2-40B4-BE49-F238E27FC236}">
                <a16:creationId xmlns:a16="http://schemas.microsoft.com/office/drawing/2014/main" id="{83D73B33-FCA1-B910-3B79-64168C512B7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954" y="975424"/>
            <a:ext cx="3097630" cy="1904936"/>
          </a:xfrm>
        </p:spPr>
        <p:txBody>
          <a:bodyPr>
            <a:normAutofit/>
          </a:bodyPr>
          <a:lstStyle>
            <a:lvl1pPr>
              <a:lnSpc>
                <a:spcPts val="27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 diapositiva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0A12BDC1-F8BD-EC0E-E987-4015D1F9B5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1954" y="4755993"/>
            <a:ext cx="5347054" cy="12384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>
                <a:effectLst/>
                <a:latin typeface="ES Rebond Grotesque" pitchFamily="2" charset="77"/>
              </a:rPr>
              <a:t>Lenis et </a:t>
            </a:r>
            <a:r>
              <a:rPr lang="es-ES" dirty="0" err="1">
                <a:effectLst/>
                <a:latin typeface="ES Rebond Grotesque" pitchFamily="2" charset="77"/>
              </a:rPr>
              <a:t>quas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incidem</a:t>
            </a:r>
            <a:r>
              <a:rPr lang="es-ES" dirty="0">
                <a:effectLst/>
                <a:latin typeface="ES Rebond Grotesque" pitchFamily="2" charset="77"/>
              </a:rPr>
              <a:t>. Rae quo </a:t>
            </a:r>
            <a:r>
              <a:rPr lang="es-ES" dirty="0" err="1">
                <a:effectLst/>
                <a:latin typeface="ES Rebond Grotesque" pitchFamily="2" charset="77"/>
              </a:rPr>
              <a:t>essi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alitium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dolut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delit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nimus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cusantem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fugit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commo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blanducit</a:t>
            </a:r>
            <a:r>
              <a:rPr lang="es-ES" dirty="0">
                <a:effectLst/>
                <a:latin typeface="ES Rebond Grotesque" pitchFamily="2" charset="77"/>
              </a:rPr>
              <a:t> dolores </a:t>
            </a:r>
            <a:r>
              <a:rPr lang="es-ES" dirty="0" err="1">
                <a:effectLst/>
                <a:latin typeface="ES Rebond Grotesque" pitchFamily="2" charset="77"/>
              </a:rPr>
              <a:t>accus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magnatem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facea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venderiame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simi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occum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aut</a:t>
            </a:r>
            <a:r>
              <a:rPr lang="es-ES" dirty="0">
                <a:effectLst/>
                <a:latin typeface="ES Rebond Grotesque" pitchFamily="2" charset="77"/>
              </a:rPr>
              <a:t> rae </a:t>
            </a:r>
            <a:r>
              <a:rPr lang="es-ES" dirty="0" err="1">
                <a:effectLst/>
                <a:latin typeface="ES Rebond Grotesque" pitchFamily="2" charset="77"/>
              </a:rPr>
              <a:t>conesti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officab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oreprovit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alique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labo</a:t>
            </a:r>
            <a:r>
              <a:rPr lang="es-ES" dirty="0">
                <a:effectLst/>
                <a:latin typeface="ES Rebond Grotesque" pitchFamily="2" charset="77"/>
              </a:rPr>
              <a:t>. </a:t>
            </a:r>
            <a:r>
              <a:rPr lang="es-ES" dirty="0" err="1">
                <a:effectLst/>
                <a:latin typeface="ES Rebond Grotesque" pitchFamily="2" charset="77"/>
              </a:rPr>
              <a:t>Odit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lant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pelenti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nvender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spelest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coribero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moluptibus</a:t>
            </a:r>
            <a:r>
              <a:rPr lang="es-ES" dirty="0">
                <a:effectLst/>
                <a:latin typeface="ES Rebond Grotesque" pitchFamily="2" charset="77"/>
              </a:rPr>
              <a:t> que </a:t>
            </a:r>
            <a:r>
              <a:rPr lang="es-ES" dirty="0" err="1">
                <a:effectLst/>
                <a:latin typeface="ES Rebond Grotesque" pitchFamily="2" charset="77"/>
              </a:rPr>
              <a:t>ipsa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volectisto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vendele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nitiis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nonsecti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sitatio</a:t>
            </a:r>
            <a:r>
              <a:rPr lang="es-ES" dirty="0">
                <a:effectLst/>
                <a:latin typeface="ES Rebond Grotesque" pitchFamily="2" charset="77"/>
              </a:rPr>
              <a:t>. Ut </a:t>
            </a:r>
            <a:r>
              <a:rPr lang="es-ES" dirty="0" err="1">
                <a:effectLst/>
                <a:latin typeface="ES Rebond Grotesque" pitchFamily="2" charset="77"/>
              </a:rPr>
              <a:t>elliquam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haruptiur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sequibus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poria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dusdam</a:t>
            </a:r>
            <a:endParaRPr lang="es-ES" dirty="0">
              <a:effectLst/>
              <a:latin typeface="ES Rebond Grotesqu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890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Fra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5856A-F12E-244B-9552-85E71DF1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" y="49847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66EB657-B501-18BC-F7A1-228662E2A90B}"/>
              </a:ext>
            </a:extLst>
          </p:cNvPr>
          <p:cNvSpPr/>
          <p:nvPr userDrawn="1"/>
        </p:nvSpPr>
        <p:spPr>
          <a:xfrm flipV="1">
            <a:off x="431954" y="5994400"/>
            <a:ext cx="9699598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C2C3656-F89B-0CDE-BA3F-5F86132576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87000" y="5965818"/>
            <a:ext cx="1542288" cy="40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48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Foto Izquierda"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EEBEA33E-87CF-929C-0292-04DF115D6007}"/>
              </a:ext>
            </a:extLst>
          </p:cNvPr>
          <p:cNvSpPr/>
          <p:nvPr userDrawn="1"/>
        </p:nvSpPr>
        <p:spPr>
          <a:xfrm flipV="1">
            <a:off x="6351204" y="5994400"/>
            <a:ext cx="4667316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9" name="object 4">
            <a:extLst>
              <a:ext uri="{FF2B5EF4-FFF2-40B4-BE49-F238E27FC236}">
                <a16:creationId xmlns:a16="http://schemas.microsoft.com/office/drawing/2014/main" id="{7E29EB5B-596B-7084-F2F5-E59DD1B390E6}"/>
              </a:ext>
            </a:extLst>
          </p:cNvPr>
          <p:cNvGrpSpPr/>
          <p:nvPr userDrawn="1"/>
        </p:nvGrpSpPr>
        <p:grpSpPr>
          <a:xfrm>
            <a:off x="11220828" y="5965268"/>
            <a:ext cx="539218" cy="414290"/>
            <a:chOff x="18312499" y="9742566"/>
            <a:chExt cx="1014094" cy="779145"/>
          </a:xfrm>
        </p:grpSpPr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8245AE35-6DE3-CE1A-86DC-17123C33D80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4466" y="10429575"/>
              <a:ext cx="91505" cy="91379"/>
            </a:xfrm>
            <a:prstGeom prst="rect">
              <a:avLst/>
            </a:prstGeom>
          </p:spPr>
        </p:pic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4B3B04A5-FE42-130C-C4E5-1A515C5A692B}"/>
                </a:ext>
              </a:extLst>
            </p:cNvPr>
            <p:cNvSpPr/>
            <p:nvPr/>
          </p:nvSpPr>
          <p:spPr>
            <a:xfrm>
              <a:off x="18312499" y="9742566"/>
              <a:ext cx="897890" cy="779145"/>
            </a:xfrm>
            <a:custGeom>
              <a:avLst/>
              <a:gdLst/>
              <a:ahLst/>
              <a:cxnLst/>
              <a:rect l="l" t="t" r="r" b="b"/>
              <a:pathLst>
                <a:path w="897890" h="779145">
                  <a:moveTo>
                    <a:pt x="500520" y="517477"/>
                  </a:moveTo>
                  <a:lnTo>
                    <a:pt x="441123" y="517477"/>
                  </a:lnTo>
                  <a:lnTo>
                    <a:pt x="447862" y="562390"/>
                  </a:lnTo>
                  <a:lnTo>
                    <a:pt x="454735" y="607265"/>
                  </a:lnTo>
                  <a:lnTo>
                    <a:pt x="461329" y="647746"/>
                  </a:lnTo>
                  <a:lnTo>
                    <a:pt x="468233" y="686765"/>
                  </a:lnTo>
                  <a:lnTo>
                    <a:pt x="475563" y="725713"/>
                  </a:lnTo>
                  <a:lnTo>
                    <a:pt x="483436" y="765982"/>
                  </a:lnTo>
                  <a:lnTo>
                    <a:pt x="514956" y="778596"/>
                  </a:lnTo>
                  <a:lnTo>
                    <a:pt x="534021" y="774012"/>
                  </a:lnTo>
                  <a:lnTo>
                    <a:pt x="540931" y="762946"/>
                  </a:lnTo>
                  <a:lnTo>
                    <a:pt x="530906" y="709639"/>
                  </a:lnTo>
                  <a:lnTo>
                    <a:pt x="521756" y="656448"/>
                  </a:lnTo>
                  <a:lnTo>
                    <a:pt x="513194" y="602773"/>
                  </a:lnTo>
                  <a:lnTo>
                    <a:pt x="505162" y="549443"/>
                  </a:lnTo>
                  <a:lnTo>
                    <a:pt x="500520" y="517477"/>
                  </a:lnTo>
                  <a:close/>
                </a:path>
                <a:path w="897890" h="779145">
                  <a:moveTo>
                    <a:pt x="142869" y="760506"/>
                  </a:moveTo>
                  <a:lnTo>
                    <a:pt x="86788" y="760506"/>
                  </a:lnTo>
                  <a:lnTo>
                    <a:pt x="86610" y="760935"/>
                  </a:lnTo>
                  <a:lnTo>
                    <a:pt x="117293" y="778349"/>
                  </a:lnTo>
                  <a:lnTo>
                    <a:pt x="126363" y="777820"/>
                  </a:lnTo>
                  <a:lnTo>
                    <a:pt x="134294" y="775029"/>
                  </a:lnTo>
                  <a:lnTo>
                    <a:pt x="139530" y="768590"/>
                  </a:lnTo>
                  <a:lnTo>
                    <a:pt x="142869" y="760506"/>
                  </a:lnTo>
                  <a:close/>
                </a:path>
                <a:path w="897890" h="779145">
                  <a:moveTo>
                    <a:pt x="688112" y="420621"/>
                  </a:moveTo>
                  <a:lnTo>
                    <a:pt x="636373" y="420621"/>
                  </a:lnTo>
                  <a:lnTo>
                    <a:pt x="636119" y="431033"/>
                  </a:lnTo>
                  <a:lnTo>
                    <a:pt x="635996" y="432767"/>
                  </a:lnTo>
                  <a:lnTo>
                    <a:pt x="632740" y="462357"/>
                  </a:lnTo>
                  <a:lnTo>
                    <a:pt x="629035" y="503225"/>
                  </a:lnTo>
                  <a:lnTo>
                    <a:pt x="627828" y="542115"/>
                  </a:lnTo>
                  <a:lnTo>
                    <a:pt x="627757" y="546191"/>
                  </a:lnTo>
                  <a:lnTo>
                    <a:pt x="629575" y="587771"/>
                  </a:lnTo>
                  <a:lnTo>
                    <a:pt x="634560" y="629557"/>
                  </a:lnTo>
                  <a:lnTo>
                    <a:pt x="644356" y="670208"/>
                  </a:lnTo>
                  <a:lnTo>
                    <a:pt x="660760" y="709639"/>
                  </a:lnTo>
                  <a:lnTo>
                    <a:pt x="689071" y="748689"/>
                  </a:lnTo>
                  <a:lnTo>
                    <a:pt x="723311" y="771604"/>
                  </a:lnTo>
                  <a:lnTo>
                    <a:pt x="761357" y="778032"/>
                  </a:lnTo>
                  <a:lnTo>
                    <a:pt x="801090" y="767620"/>
                  </a:lnTo>
                  <a:lnTo>
                    <a:pt x="840388" y="740015"/>
                  </a:lnTo>
                  <a:lnTo>
                    <a:pt x="855987" y="720853"/>
                  </a:lnTo>
                  <a:lnTo>
                    <a:pt x="752003" y="720853"/>
                  </a:lnTo>
                  <a:lnTo>
                    <a:pt x="740729" y="717834"/>
                  </a:lnTo>
                  <a:lnTo>
                    <a:pt x="709135" y="689576"/>
                  </a:lnTo>
                  <a:lnTo>
                    <a:pt x="693018" y="647620"/>
                  </a:lnTo>
                  <a:lnTo>
                    <a:pt x="685398" y="602773"/>
                  </a:lnTo>
                  <a:lnTo>
                    <a:pt x="682403" y="556251"/>
                  </a:lnTo>
                  <a:lnTo>
                    <a:pt x="682209" y="534943"/>
                  </a:lnTo>
                  <a:lnTo>
                    <a:pt x="682361" y="498263"/>
                  </a:lnTo>
                  <a:lnTo>
                    <a:pt x="683411" y="478882"/>
                  </a:lnTo>
                  <a:lnTo>
                    <a:pt x="685953" y="443452"/>
                  </a:lnTo>
                  <a:lnTo>
                    <a:pt x="688112" y="420621"/>
                  </a:lnTo>
                  <a:close/>
                </a:path>
                <a:path w="897890" h="779145">
                  <a:moveTo>
                    <a:pt x="217300" y="567821"/>
                  </a:moveTo>
                  <a:lnTo>
                    <a:pt x="161351" y="567821"/>
                  </a:lnTo>
                  <a:lnTo>
                    <a:pt x="89891" y="752402"/>
                  </a:lnTo>
                  <a:lnTo>
                    <a:pt x="86694" y="760590"/>
                  </a:lnTo>
                  <a:lnTo>
                    <a:pt x="142869" y="760506"/>
                  </a:lnTo>
                  <a:lnTo>
                    <a:pt x="147571" y="749124"/>
                  </a:lnTo>
                  <a:lnTo>
                    <a:pt x="154067" y="732132"/>
                  </a:lnTo>
                  <a:lnTo>
                    <a:pt x="165565" y="701564"/>
                  </a:lnTo>
                  <a:lnTo>
                    <a:pt x="172084" y="684571"/>
                  </a:lnTo>
                  <a:lnTo>
                    <a:pt x="217300" y="567821"/>
                  </a:lnTo>
                  <a:close/>
                </a:path>
                <a:path w="897890" h="779145">
                  <a:moveTo>
                    <a:pt x="854601" y="615691"/>
                  </a:moveTo>
                  <a:lnTo>
                    <a:pt x="844451" y="621599"/>
                  </a:lnTo>
                  <a:lnTo>
                    <a:pt x="840692" y="636165"/>
                  </a:lnTo>
                  <a:lnTo>
                    <a:pt x="833349" y="657401"/>
                  </a:lnTo>
                  <a:lnTo>
                    <a:pt x="800682" y="702539"/>
                  </a:lnTo>
                  <a:lnTo>
                    <a:pt x="765530" y="720689"/>
                  </a:lnTo>
                  <a:lnTo>
                    <a:pt x="752003" y="720853"/>
                  </a:lnTo>
                  <a:lnTo>
                    <a:pt x="855987" y="720853"/>
                  </a:lnTo>
                  <a:lnTo>
                    <a:pt x="866512" y="707925"/>
                  </a:lnTo>
                  <a:lnTo>
                    <a:pt x="883604" y="674789"/>
                  </a:lnTo>
                  <a:lnTo>
                    <a:pt x="893397" y="646651"/>
                  </a:lnTo>
                  <a:lnTo>
                    <a:pt x="897622" y="629557"/>
                  </a:lnTo>
                  <a:lnTo>
                    <a:pt x="890930" y="621153"/>
                  </a:lnTo>
                  <a:lnTo>
                    <a:pt x="873328" y="616043"/>
                  </a:lnTo>
                  <a:lnTo>
                    <a:pt x="854601" y="615691"/>
                  </a:lnTo>
                  <a:close/>
                </a:path>
                <a:path w="897890" h="779145">
                  <a:moveTo>
                    <a:pt x="10759" y="521540"/>
                  </a:moveTo>
                  <a:lnTo>
                    <a:pt x="3531" y="523180"/>
                  </a:lnTo>
                  <a:lnTo>
                    <a:pt x="221" y="528140"/>
                  </a:lnTo>
                  <a:lnTo>
                    <a:pt x="0" y="534943"/>
                  </a:lnTo>
                  <a:lnTo>
                    <a:pt x="2037" y="542115"/>
                  </a:lnTo>
                  <a:lnTo>
                    <a:pt x="31125" y="569193"/>
                  </a:lnTo>
                  <a:lnTo>
                    <a:pt x="63691" y="570315"/>
                  </a:lnTo>
                  <a:lnTo>
                    <a:pt x="96254" y="570305"/>
                  </a:lnTo>
                  <a:lnTo>
                    <a:pt x="128808" y="569396"/>
                  </a:lnTo>
                  <a:lnTo>
                    <a:pt x="161351" y="567821"/>
                  </a:lnTo>
                  <a:lnTo>
                    <a:pt x="217300" y="567821"/>
                  </a:lnTo>
                  <a:lnTo>
                    <a:pt x="218805" y="563936"/>
                  </a:lnTo>
                  <a:lnTo>
                    <a:pt x="240509" y="561960"/>
                  </a:lnTo>
                  <a:lnTo>
                    <a:pt x="262175" y="559563"/>
                  </a:lnTo>
                  <a:lnTo>
                    <a:pt x="305389" y="553109"/>
                  </a:lnTo>
                  <a:lnTo>
                    <a:pt x="373947" y="537920"/>
                  </a:lnTo>
                  <a:lnTo>
                    <a:pt x="425172" y="522664"/>
                  </a:lnTo>
                  <a:lnTo>
                    <a:pt x="51256" y="522664"/>
                  </a:lnTo>
                  <a:lnTo>
                    <a:pt x="10759" y="521540"/>
                  </a:lnTo>
                  <a:close/>
                </a:path>
                <a:path w="897890" h="779145">
                  <a:moveTo>
                    <a:pt x="410174" y="4515"/>
                  </a:moveTo>
                  <a:lnTo>
                    <a:pt x="373324" y="20508"/>
                  </a:lnTo>
                  <a:lnTo>
                    <a:pt x="186412" y="503225"/>
                  </a:lnTo>
                  <a:lnTo>
                    <a:pt x="181068" y="516964"/>
                  </a:lnTo>
                  <a:lnTo>
                    <a:pt x="178293" y="517173"/>
                  </a:lnTo>
                  <a:lnTo>
                    <a:pt x="175466" y="517477"/>
                  </a:lnTo>
                  <a:lnTo>
                    <a:pt x="132236" y="520178"/>
                  </a:lnTo>
                  <a:lnTo>
                    <a:pt x="91755" y="522030"/>
                  </a:lnTo>
                  <a:lnTo>
                    <a:pt x="51256" y="522664"/>
                  </a:lnTo>
                  <a:lnTo>
                    <a:pt x="425172" y="522664"/>
                  </a:lnTo>
                  <a:lnTo>
                    <a:pt x="441123" y="517477"/>
                  </a:lnTo>
                  <a:lnTo>
                    <a:pt x="500520" y="517477"/>
                  </a:lnTo>
                  <a:lnTo>
                    <a:pt x="499556" y="510838"/>
                  </a:lnTo>
                  <a:lnTo>
                    <a:pt x="239380" y="510838"/>
                  </a:lnTo>
                  <a:lnTo>
                    <a:pt x="239809" y="509770"/>
                  </a:lnTo>
                  <a:lnTo>
                    <a:pt x="240186" y="508744"/>
                  </a:lnTo>
                  <a:lnTo>
                    <a:pt x="386883" y="129981"/>
                  </a:lnTo>
                  <a:lnTo>
                    <a:pt x="446317" y="129981"/>
                  </a:lnTo>
                  <a:lnTo>
                    <a:pt x="437905" y="66893"/>
                  </a:lnTo>
                  <a:lnTo>
                    <a:pt x="430903" y="13534"/>
                  </a:lnTo>
                  <a:lnTo>
                    <a:pt x="426928" y="7714"/>
                  </a:lnTo>
                  <a:lnTo>
                    <a:pt x="419032" y="5067"/>
                  </a:lnTo>
                  <a:lnTo>
                    <a:pt x="410174" y="4515"/>
                  </a:lnTo>
                  <a:close/>
                </a:path>
                <a:path w="897890" h="779145">
                  <a:moveTo>
                    <a:pt x="446317" y="129981"/>
                  </a:moveTo>
                  <a:lnTo>
                    <a:pt x="386883" y="129981"/>
                  </a:lnTo>
                  <a:lnTo>
                    <a:pt x="396621" y="202132"/>
                  </a:lnTo>
                  <a:lnTo>
                    <a:pt x="406407" y="273725"/>
                  </a:lnTo>
                  <a:lnTo>
                    <a:pt x="412990" y="321257"/>
                  </a:lnTo>
                  <a:lnTo>
                    <a:pt x="419650" y="368780"/>
                  </a:lnTo>
                  <a:lnTo>
                    <a:pt x="426399" y="416289"/>
                  </a:lnTo>
                  <a:lnTo>
                    <a:pt x="433249" y="463782"/>
                  </a:lnTo>
                  <a:lnTo>
                    <a:pt x="385511" y="479423"/>
                  </a:lnTo>
                  <a:lnTo>
                    <a:pt x="337053" y="492466"/>
                  </a:lnTo>
                  <a:lnTo>
                    <a:pt x="288225" y="502931"/>
                  </a:lnTo>
                  <a:lnTo>
                    <a:pt x="239380" y="510838"/>
                  </a:lnTo>
                  <a:lnTo>
                    <a:pt x="499556" y="510838"/>
                  </a:lnTo>
                  <a:lnTo>
                    <a:pt x="497383" y="495875"/>
                  </a:lnTo>
                  <a:lnTo>
                    <a:pt x="508078" y="491270"/>
                  </a:lnTo>
                  <a:lnTo>
                    <a:pt x="518733" y="486560"/>
                  </a:lnTo>
                  <a:lnTo>
                    <a:pt x="529332" y="481715"/>
                  </a:lnTo>
                  <a:lnTo>
                    <a:pt x="539863" y="476703"/>
                  </a:lnTo>
                  <a:lnTo>
                    <a:pt x="543413" y="474955"/>
                  </a:lnTo>
                  <a:lnTo>
                    <a:pt x="546921" y="473070"/>
                  </a:lnTo>
                  <a:lnTo>
                    <a:pt x="550470" y="471269"/>
                  </a:lnTo>
                  <a:lnTo>
                    <a:pt x="550813" y="471269"/>
                  </a:lnTo>
                  <a:lnTo>
                    <a:pt x="580774" y="455551"/>
                  </a:lnTo>
                  <a:lnTo>
                    <a:pt x="603253" y="442385"/>
                  </a:lnTo>
                  <a:lnTo>
                    <a:pt x="604899" y="441322"/>
                  </a:lnTo>
                  <a:lnTo>
                    <a:pt x="489509" y="441322"/>
                  </a:lnTo>
                  <a:lnTo>
                    <a:pt x="488881" y="436847"/>
                  </a:lnTo>
                  <a:lnTo>
                    <a:pt x="480653" y="379410"/>
                  </a:lnTo>
                  <a:lnTo>
                    <a:pt x="473731" y="330313"/>
                  </a:lnTo>
                  <a:lnTo>
                    <a:pt x="466892" y="281205"/>
                  </a:lnTo>
                  <a:lnTo>
                    <a:pt x="460133" y="232087"/>
                  </a:lnTo>
                  <a:lnTo>
                    <a:pt x="453447" y="182959"/>
                  </a:lnTo>
                  <a:lnTo>
                    <a:pt x="446317" y="129981"/>
                  </a:lnTo>
                  <a:close/>
                </a:path>
                <a:path w="897890" h="779145">
                  <a:moveTo>
                    <a:pt x="550813" y="471269"/>
                  </a:moveTo>
                  <a:lnTo>
                    <a:pt x="550470" y="471269"/>
                  </a:lnTo>
                  <a:lnTo>
                    <a:pt x="550554" y="471405"/>
                  </a:lnTo>
                  <a:lnTo>
                    <a:pt x="550813" y="471269"/>
                  </a:lnTo>
                  <a:close/>
                </a:path>
                <a:path w="897890" h="779145">
                  <a:moveTo>
                    <a:pt x="768391" y="0"/>
                  </a:moveTo>
                  <a:lnTo>
                    <a:pt x="735281" y="19775"/>
                  </a:lnTo>
                  <a:lnTo>
                    <a:pt x="705389" y="67827"/>
                  </a:lnTo>
                  <a:lnTo>
                    <a:pt x="684689" y="130827"/>
                  </a:lnTo>
                  <a:lnTo>
                    <a:pt x="671677" y="184800"/>
                  </a:lnTo>
                  <a:lnTo>
                    <a:pt x="659895" y="241929"/>
                  </a:lnTo>
                  <a:lnTo>
                    <a:pt x="649790" y="296653"/>
                  </a:lnTo>
                  <a:lnTo>
                    <a:pt x="641808" y="343409"/>
                  </a:lnTo>
                  <a:lnTo>
                    <a:pt x="641295" y="343702"/>
                  </a:lnTo>
                  <a:lnTo>
                    <a:pt x="640740" y="344089"/>
                  </a:lnTo>
                  <a:lnTo>
                    <a:pt x="640007" y="344728"/>
                  </a:lnTo>
                  <a:lnTo>
                    <a:pt x="615322" y="365270"/>
                  </a:lnTo>
                  <a:lnTo>
                    <a:pt x="563443" y="401925"/>
                  </a:lnTo>
                  <a:lnTo>
                    <a:pt x="529246" y="422632"/>
                  </a:lnTo>
                  <a:lnTo>
                    <a:pt x="489509" y="441322"/>
                  </a:lnTo>
                  <a:lnTo>
                    <a:pt x="604899" y="441322"/>
                  </a:lnTo>
                  <a:lnTo>
                    <a:pt x="620836" y="431033"/>
                  </a:lnTo>
                  <a:lnTo>
                    <a:pt x="636373" y="420621"/>
                  </a:lnTo>
                  <a:lnTo>
                    <a:pt x="688112" y="420621"/>
                  </a:lnTo>
                  <a:lnTo>
                    <a:pt x="689264" y="408444"/>
                  </a:lnTo>
                  <a:lnTo>
                    <a:pt x="692623" y="390329"/>
                  </a:lnTo>
                  <a:lnTo>
                    <a:pt x="718926" y="353419"/>
                  </a:lnTo>
                  <a:lnTo>
                    <a:pt x="744452" y="313221"/>
                  </a:lnTo>
                  <a:lnTo>
                    <a:pt x="750011" y="303232"/>
                  </a:lnTo>
                  <a:lnTo>
                    <a:pt x="698528" y="303232"/>
                  </a:lnTo>
                  <a:lnTo>
                    <a:pt x="704426" y="256486"/>
                  </a:lnTo>
                  <a:lnTo>
                    <a:pt x="716099" y="198854"/>
                  </a:lnTo>
                  <a:lnTo>
                    <a:pt x="732677" y="139977"/>
                  </a:lnTo>
                  <a:lnTo>
                    <a:pt x="753290" y="89493"/>
                  </a:lnTo>
                  <a:lnTo>
                    <a:pt x="777071" y="57041"/>
                  </a:lnTo>
                  <a:lnTo>
                    <a:pt x="827314" y="57041"/>
                  </a:lnTo>
                  <a:lnTo>
                    <a:pt x="827038" y="44800"/>
                  </a:lnTo>
                  <a:lnTo>
                    <a:pt x="820865" y="30041"/>
                  </a:lnTo>
                  <a:lnTo>
                    <a:pt x="810784" y="16904"/>
                  </a:lnTo>
                  <a:lnTo>
                    <a:pt x="797621" y="6679"/>
                  </a:lnTo>
                  <a:lnTo>
                    <a:pt x="782201" y="655"/>
                  </a:lnTo>
                  <a:lnTo>
                    <a:pt x="768391" y="0"/>
                  </a:lnTo>
                  <a:close/>
                </a:path>
                <a:path w="897890" h="779145">
                  <a:moveTo>
                    <a:pt x="827314" y="57041"/>
                  </a:moveTo>
                  <a:lnTo>
                    <a:pt x="777071" y="57041"/>
                  </a:lnTo>
                  <a:lnTo>
                    <a:pt x="776918" y="100818"/>
                  </a:lnTo>
                  <a:lnTo>
                    <a:pt x="766572" y="149675"/>
                  </a:lnTo>
                  <a:lnTo>
                    <a:pt x="748449" y="201264"/>
                  </a:lnTo>
                  <a:lnTo>
                    <a:pt x="724962" y="253233"/>
                  </a:lnTo>
                  <a:lnTo>
                    <a:pt x="698528" y="303232"/>
                  </a:lnTo>
                  <a:lnTo>
                    <a:pt x="750011" y="303232"/>
                  </a:lnTo>
                  <a:lnTo>
                    <a:pt x="788578" y="227255"/>
                  </a:lnTo>
                  <a:lnTo>
                    <a:pt x="803139" y="188113"/>
                  </a:lnTo>
                  <a:lnTo>
                    <a:pt x="818127" y="136994"/>
                  </a:lnTo>
                  <a:lnTo>
                    <a:pt x="827955" y="85392"/>
                  </a:lnTo>
                  <a:lnTo>
                    <a:pt x="827314" y="570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Marcador de posición de imagen 17">
            <a:extLst>
              <a:ext uri="{FF2B5EF4-FFF2-40B4-BE49-F238E27FC236}">
                <a16:creationId xmlns:a16="http://schemas.microsoft.com/office/drawing/2014/main" id="{CA2E494A-D53F-03F0-2E83-54770BCC3A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15824" y="-91440"/>
            <a:ext cx="6211824" cy="704088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id="{C3DF09B7-7BF9-2AF8-671B-54DFB10DD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7" name="Marcador de contenido 20">
            <a:extLst>
              <a:ext uri="{FF2B5EF4-FFF2-40B4-BE49-F238E27FC236}">
                <a16:creationId xmlns:a16="http://schemas.microsoft.com/office/drawing/2014/main" id="{DE3D5EF3-B427-10E3-FD01-08B80F9FCB5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4006" y="362141"/>
            <a:ext cx="3097630" cy="1904936"/>
          </a:xfrm>
        </p:spPr>
        <p:txBody>
          <a:bodyPr>
            <a:normAutofit/>
          </a:bodyPr>
          <a:lstStyle>
            <a:lvl1pPr>
              <a:lnSpc>
                <a:spcPts val="2700"/>
              </a:lnSpc>
              <a:defRPr sz="3200" b="1" i="0">
                <a:latin typeface="Arial" panose="020B0604020202020204" pitchFamily="34" charset="0"/>
                <a:ea typeface="ES Rebond Grotesque Semibold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Subtítulo diapositiva</a:t>
            </a:r>
          </a:p>
        </p:txBody>
      </p:sp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F59CB4C1-9EB8-003D-65C6-B1C20E42142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64006" y="1844167"/>
            <a:ext cx="5347054" cy="12384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>
                <a:effectLst/>
                <a:latin typeface="ES Rebond Grotesque" pitchFamily="2" charset="77"/>
              </a:rPr>
              <a:t>Lenis et </a:t>
            </a:r>
            <a:r>
              <a:rPr lang="es-ES" dirty="0" err="1">
                <a:effectLst/>
                <a:latin typeface="ES Rebond Grotesque" pitchFamily="2" charset="77"/>
              </a:rPr>
              <a:t>quas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incidem</a:t>
            </a:r>
            <a:r>
              <a:rPr lang="es-ES" dirty="0">
                <a:effectLst/>
                <a:latin typeface="ES Rebond Grotesque" pitchFamily="2" charset="77"/>
              </a:rPr>
              <a:t>. Rae quo </a:t>
            </a:r>
            <a:r>
              <a:rPr lang="es-ES" dirty="0" err="1">
                <a:effectLst/>
                <a:latin typeface="ES Rebond Grotesque" pitchFamily="2" charset="77"/>
              </a:rPr>
              <a:t>essi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alitium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dolut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delit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nimus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cusantem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fugit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commo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blanducit</a:t>
            </a:r>
            <a:r>
              <a:rPr lang="es-ES" dirty="0">
                <a:effectLst/>
                <a:latin typeface="ES Rebond Grotesque" pitchFamily="2" charset="77"/>
              </a:rPr>
              <a:t> dolores </a:t>
            </a:r>
            <a:r>
              <a:rPr lang="es-ES" dirty="0" err="1">
                <a:effectLst/>
                <a:latin typeface="ES Rebond Grotesque" pitchFamily="2" charset="77"/>
              </a:rPr>
              <a:t>accus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magnatem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facea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venderiame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simi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occum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aut</a:t>
            </a:r>
            <a:r>
              <a:rPr lang="es-ES" dirty="0">
                <a:effectLst/>
                <a:latin typeface="ES Rebond Grotesque" pitchFamily="2" charset="77"/>
              </a:rPr>
              <a:t> rae </a:t>
            </a:r>
            <a:r>
              <a:rPr lang="es-ES" dirty="0" err="1">
                <a:effectLst/>
                <a:latin typeface="ES Rebond Grotesque" pitchFamily="2" charset="77"/>
              </a:rPr>
              <a:t>conesti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officab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oreprovit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alique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provit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labo</a:t>
            </a:r>
            <a:r>
              <a:rPr lang="es-ES" dirty="0">
                <a:effectLst/>
                <a:latin typeface="ES Rebond Grotesque" pitchFamily="2" charset="77"/>
              </a:rPr>
              <a:t>. </a:t>
            </a:r>
            <a:r>
              <a:rPr lang="es-ES" dirty="0" err="1">
                <a:effectLst/>
                <a:latin typeface="ES Rebond Grotesque" pitchFamily="2" charset="77"/>
              </a:rPr>
              <a:t>Odit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lant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pelenti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nvender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spelest</a:t>
            </a:r>
            <a:r>
              <a:rPr lang="es-ES" dirty="0">
                <a:effectLst/>
                <a:latin typeface="ES Rebond Grotesque" pitchFamily="2" charset="77"/>
              </a:rPr>
              <a:t>, </a:t>
            </a:r>
            <a:r>
              <a:rPr lang="es-ES" dirty="0" err="1">
                <a:effectLst/>
                <a:latin typeface="ES Rebond Grotesque" pitchFamily="2" charset="77"/>
              </a:rPr>
              <a:t>coribero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moluptibus</a:t>
            </a:r>
            <a:r>
              <a:rPr lang="es-ES" dirty="0">
                <a:effectLst/>
                <a:latin typeface="ES Rebond Grotesque" pitchFamily="2" charset="77"/>
              </a:rPr>
              <a:t> que </a:t>
            </a:r>
            <a:r>
              <a:rPr lang="es-ES" dirty="0" err="1">
                <a:effectLst/>
                <a:latin typeface="ES Rebond Grotesque" pitchFamily="2" charset="77"/>
              </a:rPr>
              <a:t>ipsa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volectisto</a:t>
            </a:r>
            <a:r>
              <a:rPr lang="es-ES" dirty="0">
                <a:effectLst/>
                <a:latin typeface="ES Rebond Grotesque" pitchFamily="2" charset="77"/>
              </a:rPr>
              <a:t> te </a:t>
            </a:r>
            <a:r>
              <a:rPr lang="es-ES" dirty="0" err="1">
                <a:effectLst/>
                <a:latin typeface="ES Rebond Grotesque" pitchFamily="2" charset="77"/>
              </a:rPr>
              <a:t>vendele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nitiis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nonsecti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sitatio</a:t>
            </a:r>
            <a:r>
              <a:rPr lang="es-ES" dirty="0">
                <a:effectLst/>
                <a:latin typeface="ES Rebond Grotesque" pitchFamily="2" charset="77"/>
              </a:rPr>
              <a:t>. Ut </a:t>
            </a:r>
            <a:r>
              <a:rPr lang="es-ES" dirty="0" err="1">
                <a:effectLst/>
                <a:latin typeface="ES Rebond Grotesque" pitchFamily="2" charset="77"/>
              </a:rPr>
              <a:t>elliquam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haruptiur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sequibus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poria</a:t>
            </a:r>
            <a:r>
              <a:rPr lang="es-ES" dirty="0">
                <a:effectLst/>
                <a:latin typeface="ES Rebond Grotesque" pitchFamily="2" charset="77"/>
              </a:rPr>
              <a:t> </a:t>
            </a:r>
            <a:r>
              <a:rPr lang="es-ES" dirty="0" err="1">
                <a:effectLst/>
                <a:latin typeface="ES Rebond Grotesque" pitchFamily="2" charset="77"/>
              </a:rPr>
              <a:t>dusdam</a:t>
            </a:r>
            <a:endParaRPr lang="es-ES" dirty="0">
              <a:effectLst/>
              <a:latin typeface="ES Rebond Grotesque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99429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Superpuesto Imagen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ie de página 4">
            <a:extLst>
              <a:ext uri="{FF2B5EF4-FFF2-40B4-BE49-F238E27FC236}">
                <a16:creationId xmlns:a16="http://schemas.microsoft.com/office/drawing/2014/main" id="{233035BF-900D-E638-3AF2-3797457BA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0578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r">
              <a:defRPr sz="1000" b="0" i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ES Rebond Grotesque" pitchFamily="2" charset="77"/>
                <a:cs typeface="Arial" panose="020B0604020202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B3FB83F3-AF85-355A-6FAD-3D937EC44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54" y="465152"/>
            <a:ext cx="10515600" cy="31101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Agur </a:t>
            </a:r>
            <a:r>
              <a:rPr lang="es-ES" dirty="0" err="1"/>
              <a:t>benur</a:t>
            </a:r>
            <a:br>
              <a:rPr lang="es-ES" dirty="0"/>
            </a:br>
            <a:r>
              <a:rPr lang="es-ES" dirty="0"/>
              <a:t>eta </a:t>
            </a:r>
            <a:r>
              <a:rPr lang="es-ES" dirty="0" err="1"/>
              <a:t>jan</a:t>
            </a:r>
            <a:r>
              <a:rPr lang="es-ES" dirty="0"/>
              <a:t> yogur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246C03F3-D9F1-221D-D90F-1DE03360A2ED}"/>
              </a:ext>
            </a:extLst>
          </p:cNvPr>
          <p:cNvSpPr/>
          <p:nvPr userDrawn="1"/>
        </p:nvSpPr>
        <p:spPr>
          <a:xfrm flipV="1">
            <a:off x="431954" y="5994400"/>
            <a:ext cx="7852510" cy="365126"/>
          </a:xfrm>
          <a:custGeom>
            <a:avLst/>
            <a:gdLst/>
            <a:ahLst/>
            <a:cxnLst/>
            <a:rect l="l" t="t" r="r" b="b"/>
            <a:pathLst>
              <a:path w="16969105">
                <a:moveTo>
                  <a:pt x="0" y="0"/>
                </a:moveTo>
                <a:lnTo>
                  <a:pt x="16968991" y="0"/>
                </a:lnTo>
              </a:path>
            </a:pathLst>
          </a:custGeom>
          <a:ln w="1047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3C10E0DB-E003-0C42-B4C7-F5917768F7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40496" y="5518500"/>
            <a:ext cx="3219550" cy="8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25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69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060477-F374-3332-03B8-DF528D97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" y="1125028"/>
            <a:ext cx="7614766" cy="19361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B71536-3E62-FDF3-F7BA-FB5CACD3A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954" y="3621024"/>
            <a:ext cx="11397334" cy="2039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35D745-3B69-D563-2FB0-8E47C24E9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954" y="6106034"/>
            <a:ext cx="2743200" cy="365125"/>
          </a:xfrm>
          <a:prstGeom prst="rect">
            <a:avLst/>
          </a:prstGeom>
        </p:spPr>
        <p:txBody>
          <a:bodyPr vert="horz" lIns="36000" tIns="0" rIns="36000" bIns="45720" rtlCol="0" anchor="t" anchorCtr="0"/>
          <a:lstStyle>
            <a:lvl1pPr algn="l">
              <a:defRPr sz="1050">
                <a:solidFill>
                  <a:schemeClr val="tx1"/>
                </a:solidFill>
                <a:latin typeface="ES Rebond Grotesque" pitchFamily="2" charset="77"/>
                <a:ea typeface="ES Rebond Grotesque" pitchFamily="2" charset="77"/>
              </a:defRPr>
            </a:lvl1pPr>
          </a:lstStyle>
          <a:p>
            <a:fld id="{DA3DB839-F4C3-3149-A543-68875DD9A62A}" type="datetime3">
              <a:rPr lang="es-ES" smtClean="0"/>
              <a:pPr/>
              <a:t>05.06.26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F1A9DC-027F-BBF6-EBB7-054D45B66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54" y="365125"/>
            <a:ext cx="4114800" cy="200055"/>
          </a:xfrm>
          <a:prstGeom prst="rect">
            <a:avLst/>
          </a:prstGeom>
        </p:spPr>
        <p:txBody>
          <a:bodyPr vert="horz" wrap="square" lIns="36000" tIns="0" rIns="36000" bIns="45720" rtlCol="0" anchor="t" anchorCtr="0">
            <a:spAutoFit/>
          </a:bodyPr>
          <a:lstStyle>
            <a:lvl1pPr algn="l">
              <a:defRPr sz="1000" b="0" i="0">
                <a:solidFill>
                  <a:schemeClr val="tx1"/>
                </a:solidFill>
                <a:latin typeface="ES Rebond Grotesque" pitchFamily="2" charset="77"/>
                <a:ea typeface="ES Rebond Grotesque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AF3E3-1C4C-F614-B820-B31A547FE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088" y="365125"/>
            <a:ext cx="2743200" cy="200055"/>
          </a:xfrm>
          <a:prstGeom prst="rect">
            <a:avLst/>
          </a:prstGeom>
        </p:spPr>
        <p:txBody>
          <a:bodyPr vert="horz" lIns="36000" tIns="0" rIns="36000" bIns="45720" rtlCol="0" anchor="t" anchorCtr="0">
            <a:sp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29CB3F-3E09-854C-99E1-00FA494D095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509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51" r:id="rId3"/>
    <p:sldLayoutId id="2147483660" r:id="rId4"/>
    <p:sldLayoutId id="2147483654" r:id="rId5"/>
    <p:sldLayoutId id="2147483653" r:id="rId6"/>
    <p:sldLayoutId id="2147483664" r:id="rId7"/>
    <p:sldLayoutId id="2147483656" r:id="rId8"/>
    <p:sldLayoutId id="2147483661" r:id="rId9"/>
  </p:sldLayoutIdLst>
  <p:hf hdr="0"/>
  <p:txStyles>
    <p:titleStyle>
      <a:lvl1pPr algn="l" defTabSz="914400" rtl="0" eaLnBrk="1" latinLnBrk="0" hangingPunct="1">
        <a:lnSpc>
          <a:spcPts val="5000"/>
        </a:lnSpc>
        <a:spcBef>
          <a:spcPct val="0"/>
        </a:spcBef>
        <a:buNone/>
        <a:defRPr sz="6000" kern="1200">
          <a:solidFill>
            <a:schemeClr val="tx1"/>
          </a:solidFill>
          <a:latin typeface="ES Rebond Grotesque" pitchFamily="2" charset="77"/>
          <a:ea typeface="ES Rebond Grotesque" pitchFamily="2" charset="77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NeueHaasGroteskDisp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93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8CADE-AF7D-60D5-5F14-543D06B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178" y="498475"/>
            <a:ext cx="9474741" cy="649390"/>
          </a:xfrm>
        </p:spPr>
        <p:txBody>
          <a:bodyPr/>
          <a:lstStyle/>
          <a:p>
            <a:r>
              <a:rPr lang="es-ES" sz="4000" b="1" dirty="0"/>
              <a:t>CONTINUADORES SEPTIEMBRE 2026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F70FC1-2D62-CD14-BC3D-0F96B03C4006}"/>
              </a:ext>
            </a:extLst>
          </p:cNvPr>
          <p:cNvSpPr txBox="1"/>
          <p:nvPr/>
        </p:nvSpPr>
        <p:spPr>
          <a:xfrm>
            <a:off x="742611" y="1242778"/>
            <a:ext cx="11066767" cy="544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¡¡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SOLICITA YA A TU RESPONSABLE DE COMEDOR LA HOJA DE INSCRIPCIÓN PARA SEPTIEMBRE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!!</a:t>
            </a:r>
            <a:r>
              <a:rPr lang="es-ES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tener en cuenta: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Horario del servicio: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 a 16 h </a:t>
            </a: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Días: desde el 9 de septiembre al 30 de septiembre de 2026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Precio único: </a:t>
            </a:r>
            <a:r>
              <a:rPr kumimoji="0" lang="es-ES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30,00 € por el mes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necesitas?: Debes rellenar la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ficha de inscripción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completa junto con el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resguardo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ingreso bancario a tu responsable de comedor. Sin esta documentación no podrás participar en la actividad. </a:t>
            </a:r>
          </a:p>
          <a:p>
            <a:pPr marL="457200" marR="0" lvl="1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Fecha límite de inscripción: </a:t>
            </a:r>
            <a:r>
              <a:rPr lang="es-ES" b="1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de junio de 2026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(De manera excepcional se recogerán inscripciones el día  9  de septiembre </a:t>
            </a: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Importante: para la realización del servicio debe haber </a:t>
            </a:r>
            <a:r>
              <a:rPr kumimoji="0" lang="es-ES" sz="14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mínimo de 10 comensales</a:t>
            </a: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NO se puede apuntar día sueltos.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n 6" descr="Imagen que contiene computer, computadora, oscuro, reloj&#10;&#10;Descripción generada automáticamente">
            <a:extLst>
              <a:ext uri="{FF2B5EF4-FFF2-40B4-BE49-F238E27FC236}">
                <a16:creationId xmlns:a16="http://schemas.microsoft.com/office/drawing/2014/main" id="{3E5C5BFD-8E29-07C8-5D4A-22F794B3C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0400" y="1629831"/>
            <a:ext cx="1237786" cy="134575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CC26CA-17FC-13B4-6494-89C56B2C3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49" y="15678"/>
            <a:ext cx="145707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45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usolan Colores">
      <a:dk1>
        <a:srgbClr val="000000"/>
      </a:dk1>
      <a:lt1>
        <a:srgbClr val="F2BF2E"/>
      </a:lt1>
      <a:dk2>
        <a:srgbClr val="000000"/>
      </a:dk2>
      <a:lt2>
        <a:srgbClr val="F5EAD5"/>
      </a:lt2>
      <a:accent1>
        <a:srgbClr val="3AB294"/>
      </a:accent1>
      <a:accent2>
        <a:srgbClr val="BEB9EF"/>
      </a:accent2>
      <a:accent3>
        <a:srgbClr val="F2BF2E"/>
      </a:accent3>
      <a:accent4>
        <a:srgbClr val="F5EAD5"/>
      </a:accent4>
      <a:accent5>
        <a:srgbClr val="CFBF9E"/>
      </a:accent5>
      <a:accent6>
        <a:srgbClr val="F4EA81"/>
      </a:accent6>
      <a:hlink>
        <a:srgbClr val="3AB294"/>
      </a:hlink>
      <a:folHlink>
        <a:srgbClr val="F2BF2E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Personalizado 1">
      <a:dk1>
        <a:srgbClr val="000000"/>
      </a:dk1>
      <a:lt1>
        <a:srgbClr val="FFFFFF"/>
      </a:lt1>
      <a:dk2>
        <a:srgbClr val="000000"/>
      </a:dk2>
      <a:lt2>
        <a:srgbClr val="F5EBD7"/>
      </a:lt2>
      <a:accent1>
        <a:srgbClr val="3BB394"/>
      </a:accent1>
      <a:accent2>
        <a:srgbClr val="BFB8DD"/>
      </a:accent2>
      <a:accent3>
        <a:srgbClr val="F2BF2E"/>
      </a:accent3>
      <a:accent4>
        <a:srgbClr val="F5EBD7"/>
      </a:accent4>
      <a:accent5>
        <a:srgbClr val="CFBF97"/>
      </a:accent5>
      <a:accent6>
        <a:srgbClr val="F5EB84"/>
      </a:accent6>
      <a:hlink>
        <a:srgbClr val="3BB394"/>
      </a:hlink>
      <a:folHlink>
        <a:srgbClr val="F2BF2E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</TotalTime>
  <Words>131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Calibri</vt:lpstr>
      <vt:lpstr>ES Rebond Grotesque</vt:lpstr>
      <vt:lpstr>ES Rebond Grotesque Semibold</vt:lpstr>
      <vt:lpstr>NeueHaasGroteskDisp Pro</vt:lpstr>
      <vt:lpstr>Wingdings</vt:lpstr>
      <vt:lpstr>Tema de Office</vt:lpstr>
      <vt:lpstr>Diseño personalizado</vt:lpstr>
      <vt:lpstr>CONTINUADORES SEPTIEMBRE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Raquel Martin</cp:lastModifiedBy>
  <cp:revision>34</cp:revision>
  <cp:lastPrinted>2024-04-30T16:12:34Z</cp:lastPrinted>
  <dcterms:created xsi:type="dcterms:W3CDTF">2023-12-14T11:19:07Z</dcterms:created>
  <dcterms:modified xsi:type="dcterms:W3CDTF">2026-06-05T10:17:04Z</dcterms:modified>
</cp:coreProperties>
</file>